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470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727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7875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005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7784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3727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2485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8180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560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249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0248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B796C-0718-4960-A18A-7F4377A0C5FC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8F504-EBDE-416D-9CDA-4004A4F678A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2328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133" y="1256165"/>
            <a:ext cx="11844867" cy="1464887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SRK FLAMEPROOF AND SAFETY COMPLIANCE  </a:t>
            </a:r>
            <a:r>
              <a:rPr lang="en-US" sz="4800" b="1" dirty="0" smtClean="0">
                <a:solidFill>
                  <a:srgbClr val="002060"/>
                </a:solidFill>
                <a:latin typeface="Bahnschrift SemiCondensed" panose="020B0502040204020203" pitchFamily="34" charset="0"/>
              </a:rPr>
              <a:t>PRIVATE </a:t>
            </a:r>
            <a:r>
              <a:rPr lang="en-US" sz="48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LIMITED</a:t>
            </a:r>
            <a:endParaRPr lang="en-IN" sz="48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655" y="2851535"/>
            <a:ext cx="11942690" cy="3826933"/>
          </a:xfrm>
        </p:spPr>
        <p:txBody>
          <a:bodyPr>
            <a:noAutofit/>
          </a:bodyPr>
          <a:lstStyle/>
          <a:p>
            <a:r>
              <a:rPr lang="en-IN" sz="3200" b="1" dirty="0" smtClean="0">
                <a:solidFill>
                  <a:srgbClr val="C00000"/>
                </a:solidFill>
              </a:rPr>
              <a:t>GST: 27ABUCS7924D1ZT</a:t>
            </a:r>
            <a:endParaRPr lang="en-IN" sz="3200" b="1" dirty="0">
              <a:solidFill>
                <a:srgbClr val="C00000"/>
              </a:solidFill>
            </a:endParaRPr>
          </a:p>
          <a:p>
            <a:r>
              <a:rPr lang="en-US" sz="3200" b="1" dirty="0" smtClean="0">
                <a:solidFill>
                  <a:srgbClr val="C00000"/>
                </a:solidFill>
              </a:rPr>
              <a:t>CIN</a:t>
            </a:r>
            <a:r>
              <a:rPr lang="en-US" sz="3200" b="1" dirty="0">
                <a:solidFill>
                  <a:srgbClr val="C00000"/>
                </a:solidFill>
              </a:rPr>
              <a:t>: </a:t>
            </a:r>
            <a:r>
              <a:rPr lang="en-US" sz="3200" b="1" dirty="0" smtClean="0">
                <a:solidFill>
                  <a:srgbClr val="C00000"/>
                </a:solidFill>
              </a:rPr>
              <a:t>U71100ME2026PTC476323 </a:t>
            </a:r>
          </a:p>
          <a:p>
            <a:pPr algn="l"/>
            <a:endParaRPr lang="en-US" sz="3200" b="1" dirty="0" smtClean="0"/>
          </a:p>
          <a:p>
            <a:pPr algn="l"/>
            <a:r>
              <a:rPr lang="en-US" sz="3200" b="1" dirty="0" smtClean="0"/>
              <a:t>Address</a:t>
            </a:r>
            <a:r>
              <a:rPr lang="en-US" sz="3200" b="1" dirty="0" smtClean="0"/>
              <a:t>: 						</a:t>
            </a:r>
            <a:r>
              <a:rPr lang="en-US" sz="3200" b="1" dirty="0"/>
              <a:t> </a:t>
            </a:r>
            <a:r>
              <a:rPr lang="en-US" sz="3200" b="1" dirty="0" smtClean="0"/>
              <a:t>  Contact No.:</a:t>
            </a:r>
          </a:p>
          <a:p>
            <a:pPr algn="l"/>
            <a:r>
              <a:rPr lang="en-US" sz="2800" b="1" dirty="0" smtClean="0"/>
              <a:t>10 “B”, Type “C’’, Corporation Colony,              </a:t>
            </a:r>
            <a:r>
              <a:rPr lang="en-US" sz="3200" b="1" dirty="0" smtClean="0"/>
              <a:t>+91 9422112582,9049335085</a:t>
            </a:r>
          </a:p>
          <a:p>
            <a:pPr algn="l"/>
            <a:r>
              <a:rPr lang="en-US" sz="2800" b="1" dirty="0" smtClean="0"/>
              <a:t>North </a:t>
            </a:r>
            <a:r>
              <a:rPr lang="en-US" sz="2800" b="1" dirty="0" err="1" smtClean="0"/>
              <a:t>Ambazari</a:t>
            </a:r>
            <a:r>
              <a:rPr lang="en-US" sz="2800" b="1" dirty="0" smtClean="0"/>
              <a:t> Road,Nagpur-440 </a:t>
            </a:r>
            <a:r>
              <a:rPr lang="en-US" sz="2800" b="1" dirty="0" smtClean="0"/>
              <a:t>010            </a:t>
            </a:r>
            <a:r>
              <a:rPr lang="en-US" sz="3200" b="1" dirty="0" smtClean="0"/>
              <a:t>Email: </a:t>
            </a:r>
            <a:r>
              <a:rPr lang="en-US" b="1" dirty="0" smtClean="0"/>
              <a:t>rajendrak018@gmail.com,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			        </a:t>
            </a:r>
            <a:r>
              <a:rPr lang="en-US" sz="3200" b="1" dirty="0" smtClean="0"/>
              <a:t>🌐 </a:t>
            </a:r>
            <a:r>
              <a:rPr lang="en-US" sz="3200" b="1" dirty="0" err="1" smtClean="0"/>
              <a:t>Web:srkassociate.in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endParaRPr lang="en-IN" sz="32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6634297"/>
              </p:ext>
            </p:extLst>
          </p:nvPr>
        </p:nvGraphicFramePr>
        <p:xfrm>
          <a:off x="5571892" y="93574"/>
          <a:ext cx="1133708" cy="1133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Bitmap Image" r:id="rId3" imgW="11946017" imgH="11946017" progId="Paint.Picture">
                  <p:embed/>
                </p:oleObj>
              </mc:Choice>
              <mc:Fallback>
                <p:oleObj name="Bitmap Image" r:id="rId3" imgW="11946017" imgH="11946017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1892" y="93574"/>
                        <a:ext cx="1133708" cy="11337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1155" y="17374"/>
            <a:ext cx="12069690" cy="6764426"/>
          </a:xfrm>
          <a:prstGeom prst="rect">
            <a:avLst/>
          </a:prstGeom>
          <a:noFill/>
          <a:ln w="349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6447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15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Bahnschrift SemiCondensed</vt:lpstr>
      <vt:lpstr>Calibri</vt:lpstr>
      <vt:lpstr>Calibri Light</vt:lpstr>
      <vt:lpstr>Office Theme</vt:lpstr>
      <vt:lpstr>Bitmap Image</vt:lpstr>
      <vt:lpstr>SRK FLAMEPROOF AND SAFETY COMPLIANCE  PRIVATE LIMITED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SRK FLAMEPROOF AND SAFETY COMPLIANCE  PRIVATE LIMITED</dc:title>
  <dc:creator>HP</dc:creator>
  <cp:lastModifiedBy>HP</cp:lastModifiedBy>
  <cp:revision>6</cp:revision>
  <dcterms:created xsi:type="dcterms:W3CDTF">2026-08-20T12:32:42Z</dcterms:created>
  <dcterms:modified xsi:type="dcterms:W3CDTF">2026-08-26T15:15:51Z</dcterms:modified>
</cp:coreProperties>
</file>